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4" r:id="rId8"/>
    <p:sldId id="260" r:id="rId9"/>
    <p:sldId id="268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558-B846-4234-94C7-2C4EB62EF5F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508-EEF1-4C2A-B7E7-80932F909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558-B846-4234-94C7-2C4EB62EF5F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508-EEF1-4C2A-B7E7-80932F909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558-B846-4234-94C7-2C4EB62EF5F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508-EEF1-4C2A-B7E7-80932F909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558-B846-4234-94C7-2C4EB62EF5F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508-EEF1-4C2A-B7E7-80932F909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558-B846-4234-94C7-2C4EB62EF5F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508-EEF1-4C2A-B7E7-80932F909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558-B846-4234-94C7-2C4EB62EF5F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508-EEF1-4C2A-B7E7-80932F909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558-B846-4234-94C7-2C4EB62EF5F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508-EEF1-4C2A-B7E7-80932F909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558-B846-4234-94C7-2C4EB62EF5F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508-EEF1-4C2A-B7E7-80932F909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558-B846-4234-94C7-2C4EB62EF5F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508-EEF1-4C2A-B7E7-80932F909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558-B846-4234-94C7-2C4EB62EF5F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508-EEF1-4C2A-B7E7-80932F909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558-B846-4234-94C7-2C4EB62EF5F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508-EEF1-4C2A-B7E7-80932F909E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E0B1558-B846-4234-94C7-2C4EB62EF5F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E9E508-EEF1-4C2A-B7E7-80932F909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5112568" cy="4968552"/>
          </a:xfrm>
        </p:spPr>
        <p:txBody>
          <a:bodyPr/>
          <a:lstStyle/>
          <a:p>
            <a:pPr algn="ctr"/>
            <a:r>
              <a:rPr lang="ru-RU" sz="48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Завоевание </a:t>
            </a:r>
            <a:br>
              <a:rPr lang="ru-RU" sz="48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места </a:t>
            </a:r>
            <a:r>
              <a:rPr lang="ru-RU" sz="4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молодежном турнире </a:t>
            </a:r>
            <a:r>
              <a:rPr lang="en-US" sz="48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Кубок чистоты: студенческая лига</a:t>
            </a:r>
            <a:r>
              <a:rPr lang="ru-RU" sz="48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cap="al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88843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Новая папка\DSC01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8208912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5753100" cy="575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69" y="7707"/>
            <a:ext cx="3244687" cy="685029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улучшения экологического и санитарного состояния мест общественного значения (парки, скверы, аллеи) и формирования экологической культуры среди молодежи 19 сентября 2015 на территории центрального парка Центр по работе с молодежью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Караганды и областной штаб молодежных трудовых отрядов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ел» проводил городской молодежный турнир «Кубок чистоты: студенческая лига», в которо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Эколайф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кафедры «Экологии и оценки»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заняла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0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16632"/>
            <a:ext cx="3168352" cy="662473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команды входили 10 студентов 1 курса группы ЭКО-12к:</a:t>
            </a:r>
          </a:p>
          <a:p>
            <a:pPr>
              <a:buFont typeface="+mj-lt"/>
              <a:buAutoNum type="arabicPeriod"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Бабайбекова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Анара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Жунусова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Арайлым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Набиева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Арайлым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Амангелдиева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Акнур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Магауя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Нуржан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Зикрия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Нурсултан</a:t>
            </a:r>
          </a:p>
          <a:p>
            <a:pPr>
              <a:buFont typeface="+mj-lt"/>
              <a:buAutoNum type="arabicPeriod"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Исламгалиева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Гульсара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Исаинов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Дастан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Мухамбетбаев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Жазыбек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Оралбек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Жасын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34" y="552450"/>
            <a:ext cx="5753100" cy="575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С вступительным словом выступали представители экологических организаций города и области</a:t>
            </a:r>
            <a:endParaRPr lang="ru-RU" sz="2800" dirty="0"/>
          </a:p>
        </p:txBody>
      </p:sp>
      <p:pic>
        <p:nvPicPr>
          <p:cNvPr id="2050" name="Picture 2" descr="G:\кубок чистоты\20150919_101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056784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Мероприятия конкурса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В ходе проведения </a:t>
            </a:r>
            <a:r>
              <a:rPr lang="ru-RU" sz="2800" dirty="0"/>
              <a:t>м</a:t>
            </a:r>
            <a:r>
              <a:rPr lang="ru-RU" sz="2800" dirty="0" smtClean="0"/>
              <a:t>ероприятия участникам было предложено несколько конкурсов:</a:t>
            </a:r>
          </a:p>
          <a:p>
            <a:pPr marL="0" indent="0">
              <a:buNone/>
            </a:pPr>
            <a:r>
              <a:rPr lang="ru-RU" sz="2800" dirty="0" smtClean="0"/>
              <a:t>1. Представление команд – </a:t>
            </a:r>
            <a:r>
              <a:rPr lang="ru-RU" sz="2800" b="1" dirty="0" smtClean="0"/>
              <a:t>ЭКОВИЗИТКА</a:t>
            </a:r>
          </a:p>
          <a:p>
            <a:pPr marL="0" indent="0">
              <a:buNone/>
            </a:pPr>
            <a:r>
              <a:rPr lang="ru-RU" sz="2800" dirty="0" smtClean="0"/>
              <a:t>2. </a:t>
            </a:r>
            <a:r>
              <a:rPr lang="ru-RU" sz="2800" b="1" dirty="0" smtClean="0"/>
              <a:t>Викторина</a:t>
            </a:r>
            <a:r>
              <a:rPr lang="ru-RU" sz="2800" dirty="0" smtClean="0"/>
              <a:t>  на тему «Экологический кодекс РК» и «ЭКСПО-2017»</a:t>
            </a:r>
          </a:p>
          <a:p>
            <a:pPr marL="0" indent="0">
              <a:buNone/>
            </a:pPr>
            <a:r>
              <a:rPr lang="ru-RU" sz="2800" dirty="0" smtClean="0"/>
              <a:t>3. </a:t>
            </a:r>
            <a:r>
              <a:rPr lang="ru-RU" sz="2800" b="1" dirty="0" smtClean="0"/>
              <a:t>Уборка закрепленных территорий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9728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476672"/>
            <a:ext cx="9468544" cy="1008111"/>
          </a:xfrm>
        </p:spPr>
        <p:txBody>
          <a:bodyPr>
            <a:prstTxWarp prst="textArchUp">
              <a:avLst>
                <a:gd name="adj" fmla="val 10789653"/>
              </a:avLst>
            </a:prstTxWarp>
          </a:bodyPr>
          <a:lstStyle/>
          <a:p>
            <a:pPr marL="342900" lvl="0" indent="-342900" algn="ctr">
              <a:spcBef>
                <a:spcPct val="20000"/>
              </a:spcBef>
              <a:spcAft>
                <a:spcPts val="600"/>
              </a:spcAft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ЭКОВИЗИТКА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0150919_102924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15616" y="1124744"/>
            <a:ext cx="7056784" cy="5292588"/>
          </a:xfrm>
        </p:spPr>
      </p:pic>
    </p:spTree>
    <p:extLst>
      <p:ext uri="{BB962C8B-B14F-4D97-AF65-F5344CB8AC3E}">
        <p14:creationId xmlns:p14="http://schemas.microsoft.com/office/powerpoint/2010/main" val="30740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Экологическая викторина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556793"/>
            <a:ext cx="7125112" cy="43020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Участникам команд задавались вопросы, связанные с основными моментами  следующих документов «</a:t>
            </a:r>
            <a:r>
              <a:rPr lang="ru-RU" sz="2000" dirty="0"/>
              <a:t>Э</a:t>
            </a:r>
            <a:r>
              <a:rPr lang="ru-RU" sz="2000" dirty="0" smtClean="0"/>
              <a:t>кологический кодекс Республики Казахстан», а также  по тематике международной выставки «ЕХРО 2017 – Энергия будущего».</a:t>
            </a:r>
          </a:p>
          <a:p>
            <a:r>
              <a:rPr lang="ru-RU" sz="2000" dirty="0" smtClean="0"/>
              <a:t>Для подготовки ответа каждой команде предоставлялось 30 секунд. </a:t>
            </a:r>
          </a:p>
          <a:p>
            <a:r>
              <a:rPr lang="ru-RU" sz="2000" dirty="0" smtClean="0"/>
              <a:t>За каждый правильный ответ присуждалось 1 балл. Общее количество вопросов – 10.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65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849" y="5805264"/>
            <a:ext cx="7125113" cy="924475"/>
          </a:xfrm>
        </p:spPr>
        <p:txBody>
          <a:bodyPr>
            <a:prstTxWarp prst="textWave2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Уборка территории – 34 мешка мусора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8" y="116632"/>
            <a:ext cx="7416824" cy="55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0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4392487" cy="58326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По </a:t>
            </a:r>
            <a:r>
              <a:rPr lang="ru-RU" sz="3200" dirty="0">
                <a:solidFill>
                  <a:srgbClr val="FF0000"/>
                </a:solidFill>
              </a:rPr>
              <a:t>итогам конкурса команда «ЭКОЛАЙФ» завоевала </a:t>
            </a:r>
            <a:r>
              <a:rPr lang="ru-RU" sz="3200" b="1" u="sng" dirty="0">
                <a:solidFill>
                  <a:srgbClr val="FF0000"/>
                </a:solidFill>
              </a:rPr>
              <a:t>1 место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среди всех вузов города, </a:t>
            </a:r>
            <a:r>
              <a:rPr lang="ru-RU" sz="3200" b="1" dirty="0">
                <a:solidFill>
                  <a:srgbClr val="FF0000"/>
                </a:solidFill>
              </a:rPr>
              <a:t>именной диплом </a:t>
            </a:r>
            <a:r>
              <a:rPr lang="ru-RU" sz="3200" dirty="0">
                <a:solidFill>
                  <a:srgbClr val="FF0000"/>
                </a:solidFill>
              </a:rPr>
              <a:t>и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КУБОК ПОБЕДИТЕЛЕЙ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572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532530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70</TotalTime>
  <Words>240</Words>
  <Application>Microsoft Office PowerPoint</Application>
  <PresentationFormat>Экран (4:3)</PresentationFormat>
  <Paragraphs>28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Завоевание  1 места  в городском молодежном турнире  «Кубок чистоты: студенческая лига»</vt:lpstr>
      <vt:lpstr>Презентация PowerPoint</vt:lpstr>
      <vt:lpstr>Презентация PowerPoint</vt:lpstr>
      <vt:lpstr>С вступительным словом выступали представители экологических организаций города и области</vt:lpstr>
      <vt:lpstr>       Мероприятия конкурса</vt:lpstr>
      <vt:lpstr>        ЭКОВИЗИТКА</vt:lpstr>
      <vt:lpstr>Экологическая викторина</vt:lpstr>
      <vt:lpstr>Уборка территории – 34 мешка мусора </vt:lpstr>
      <vt:lpstr>Презентация PowerPoint</vt:lpstr>
      <vt:lpstr>Презентация PowerPoint</vt:lpstr>
    </vt:vector>
  </TitlesOfParts>
  <Company>KEU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конкурс среди вузов Караганды</dc:title>
  <dc:creator>Student</dc:creator>
  <cp:lastModifiedBy>Student</cp:lastModifiedBy>
  <cp:revision>14</cp:revision>
  <dcterms:created xsi:type="dcterms:W3CDTF">2015-09-21T04:14:45Z</dcterms:created>
  <dcterms:modified xsi:type="dcterms:W3CDTF">2015-09-23T04:32:07Z</dcterms:modified>
</cp:coreProperties>
</file>